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9144000" cy="6858000" type="screen4x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wshonara Syeda" initials="RS" lastIdx="9" clrIdx="0">
    <p:extLst>
      <p:ext uri="{19B8F6BF-5375-455C-9EA6-DF929625EA0E}">
        <p15:presenceInfo xmlns:p15="http://schemas.microsoft.com/office/powerpoint/2012/main" userId="S-1-5-21-3685816821-1215056363-1987234180-94685" providerId="AD"/>
      </p:ext>
    </p:extLst>
  </p:cmAuthor>
  <p:cmAuthor id="2" name="Emily Cooper" initials="EC" lastIdx="1" clrIdx="1">
    <p:extLst>
      <p:ext uri="{19B8F6BF-5375-455C-9EA6-DF929625EA0E}">
        <p15:presenceInfo xmlns:p15="http://schemas.microsoft.com/office/powerpoint/2012/main" userId="S-1-5-21-3685816821-1215056363-1987234180-935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CC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77400" autoAdjust="0"/>
  </p:normalViewPr>
  <p:slideViewPr>
    <p:cSldViewPr>
      <p:cViewPr varScale="1">
        <p:scale>
          <a:sx n="69" d="100"/>
          <a:sy n="69" d="100"/>
        </p:scale>
        <p:origin x="85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81730A00-C37E-4269-B2D6-B455A9A7AC89}" type="datetimeFigureOut">
              <a:rPr lang="en-GB" smtClean="0"/>
              <a:t>20/03/2023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17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0"/>
            <a:ext cx="2949099" cy="497205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8A6275C0-1043-487A-9F2D-8ED4F6A65B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7989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841" cy="497683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183" y="0"/>
            <a:ext cx="2949841" cy="497683"/>
          </a:xfrm>
          <a:prstGeom prst="rect">
            <a:avLst/>
          </a:prstGeom>
        </p:spPr>
        <p:txBody>
          <a:bodyPr vert="horz" lIns="91568" tIns="45784" rIns="91568" bIns="45784" rtlCol="0"/>
          <a:lstStyle>
            <a:lvl1pPr algn="r">
              <a:defRPr sz="1200"/>
            </a:lvl1pPr>
          </a:lstStyle>
          <a:p>
            <a:fld id="{691C8C48-2CF6-47BF-9080-84F398AF9290}" type="datetimeFigureOut">
              <a:rPr lang="en-GB" smtClean="0"/>
              <a:t>20/03/2023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68" tIns="45784" rIns="91568" bIns="4578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244" y="4724005"/>
            <a:ext cx="5445126" cy="4474368"/>
          </a:xfrm>
          <a:prstGeom prst="rect">
            <a:avLst/>
          </a:prstGeom>
        </p:spPr>
        <p:txBody>
          <a:bodyPr vert="horz" lIns="91568" tIns="45784" rIns="91568" bIns="4578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828"/>
            <a:ext cx="2949841" cy="497683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183" y="9444828"/>
            <a:ext cx="2949841" cy="497683"/>
          </a:xfrm>
          <a:prstGeom prst="rect">
            <a:avLst/>
          </a:prstGeom>
        </p:spPr>
        <p:txBody>
          <a:bodyPr vert="horz" lIns="91568" tIns="45784" rIns="91568" bIns="45784" rtlCol="0" anchor="b"/>
          <a:lstStyle>
            <a:lvl1pPr algn="r">
              <a:defRPr sz="1200"/>
            </a:lvl1pPr>
          </a:lstStyle>
          <a:p>
            <a:fld id="{00CED508-EC41-4A8D-9B63-758036E898C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469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/>
              <a:t>https://surveys.phe.org.uk/TakeSurvey.aspx?SurveyID=94K18o85L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QR code for the pre-training and post-training feedback. This is very important for us to confirm that the training has taken place and to provide e-Bug with feedback to update the course to best serve the needs of teacher. Please also email link to the survey within 1-4 days of the training taking place for those who did not have internet access on the day.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Trainers must ensure attendees complete this survey as part of their accredited trainer status. Educators must complete this if they wish to become accredited educators.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CED508-EC41-4A8D-9B63-758036E898C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802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0022" y="2167866"/>
            <a:ext cx="5628177" cy="2387600"/>
          </a:xfrm>
        </p:spPr>
        <p:txBody>
          <a:bodyPr anchor="b">
            <a:normAutofit/>
          </a:bodyPr>
          <a:lstStyle>
            <a:lvl1pPr algn="l">
              <a:defRPr sz="5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30022" y="4705394"/>
            <a:ext cx="5170978" cy="552405"/>
          </a:xfrm>
        </p:spPr>
        <p:txBody>
          <a:bodyPr/>
          <a:lstStyle>
            <a:lvl1pPr marL="0" indent="0" algn="l">
              <a:buNone/>
              <a:defRPr sz="24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7A59B71F-964D-40F2-9472-58F22E0790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266894" y="252098"/>
            <a:ext cx="2752909" cy="3109568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AAE083A-A530-4B08-9A08-9D705143C3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269" b="15363"/>
          <a:stretch/>
        </p:blipFill>
        <p:spPr>
          <a:xfrm>
            <a:off x="-322577" y="6074434"/>
            <a:ext cx="2752909" cy="646981"/>
          </a:xfrm>
          <a:prstGeom prst="rect">
            <a:avLst/>
          </a:prstGeom>
        </p:spPr>
      </p:pic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F5507D01-A5DE-4C45-BE68-8EEA4C7E40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404" b="-2772"/>
          <a:stretch/>
        </p:blipFill>
        <p:spPr>
          <a:xfrm>
            <a:off x="1819091" y="6211019"/>
            <a:ext cx="2752909" cy="64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241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buClr>
                <a:schemeClr val="tx1"/>
              </a:buClr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AEE0DD7-08CB-46EF-85C7-32B73AD08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4BE1BCF-15DE-49B7-A9CB-39CD9FA147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945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D8D9D590-9046-44AD-B970-0090967A7FCB}"/>
              </a:ext>
            </a:extLst>
          </p:cNvPr>
          <p:cNvSpPr txBox="1">
            <a:spLocks/>
          </p:cNvSpPr>
          <p:nvPr/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e-Bug.eu</a:t>
            </a:r>
            <a:endParaRPr lang="en-GB" dirty="0"/>
          </a:p>
        </p:txBody>
      </p: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F2400954-B929-45F1-9AC9-4C0E1D923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6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F95687B-D3CD-4948-BF0D-E266FB1CA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84F8482B-B41C-4851-9152-4C524AF07C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039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15CA1-5983-4124-9A97-023BDB782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446F810-F4AC-48CE-A778-4EAE2AD250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344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815CA1-5983-4124-9A97-023BDB782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446F810-F4AC-48CE-A778-4EAE2AD250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45602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182C82D-41DD-4AE6-8CDA-8F9858CFE500}"/>
              </a:ext>
            </a:extLst>
          </p:cNvPr>
          <p:cNvSpPr txBox="1">
            <a:spLocks/>
          </p:cNvSpPr>
          <p:nvPr/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e-Bug.eu</a:t>
            </a:r>
            <a:endParaRPr lang="en-GB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460F00E3-6DDA-4835-AFA9-D35A9DF50E1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805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BD97A74-80F2-4E45-8504-29C9A607749D}"/>
              </a:ext>
            </a:extLst>
          </p:cNvPr>
          <p:cNvSpPr txBox="1">
            <a:spLocks/>
          </p:cNvSpPr>
          <p:nvPr/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e-Bug.eu</a:t>
            </a:r>
            <a:endParaRPr lang="en-GB" dirty="0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8E4E131B-21B7-4569-82FC-58E99881AA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844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AAE08458-01B7-4486-9EE6-F34018AD69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12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489555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24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7936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3173"/>
      </p:ext>
    </p:extLst>
  </p:cSld>
  <p:clrMapOvr>
    <a:masterClrMapping/>
  </p:clrMapOvr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698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Section Header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DC0DDDC-F7AE-4992-90A4-E29B94AF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97AC3E76-AF1F-465C-A25D-6A57846EC9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2546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4C578-1356-483F-AD7A-E402F00D99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AF7FC27-A6FF-4AA1-9B63-FBD258DAE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831" y="6356351"/>
            <a:ext cx="3086100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www.e-bug.eu - e-Bug Train the Trainer - Intro – V1 March 2020</a:t>
            </a:r>
            <a:endParaRPr lang="en-GB" dirty="0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220138C2-E7CD-43F7-ADA7-0103BB6F05D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0944"/>
          <a:stretch/>
        </p:blipFill>
        <p:spPr>
          <a:xfrm>
            <a:off x="426468" y="6264725"/>
            <a:ext cx="404363" cy="456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60300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6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66F1D27-777B-4FF3-8534-0B0D7A0A7A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6046" y="5085184"/>
            <a:ext cx="5170978" cy="552405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n-GB" dirty="0"/>
              <a:t>Please fill in the evaluation form by using your mobile to access the survey link</a:t>
            </a:r>
          </a:p>
        </p:txBody>
      </p:sp>
      <p:pic>
        <p:nvPicPr>
          <p:cNvPr id="4" name="Picture 3" descr="Qr code&#10;&#10;Description automatically generated">
            <a:extLst>
              <a:ext uri="{FF2B5EF4-FFF2-40B4-BE49-F238E27FC236}">
                <a16:creationId xmlns:a16="http://schemas.microsoft.com/office/drawing/2014/main" id="{C3BC8954-762E-66FD-2B12-244FFB0823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844" y="620688"/>
            <a:ext cx="4176466" cy="417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760506"/>
      </p:ext>
    </p:extLst>
  </p:cSld>
  <p:clrMapOvr>
    <a:masterClrMapping/>
  </p:clrMapOvr>
</p:sld>
</file>

<file path=ppt/theme/theme1.xml><?xml version="1.0" encoding="utf-8"?>
<a:theme xmlns:a="http://schemas.openxmlformats.org/drawingml/2006/main" name="e-Bug theme">
  <a:themeElements>
    <a:clrScheme name="e-Bug master">
      <a:dk1>
        <a:srgbClr val="302564"/>
      </a:dk1>
      <a:lt1>
        <a:sysClr val="window" lastClr="FFFFFF"/>
      </a:lt1>
      <a:dk2>
        <a:srgbClr val="007C91"/>
      </a:dk2>
      <a:lt2>
        <a:srgbClr val="E7E6E6"/>
      </a:lt2>
      <a:accent1>
        <a:srgbClr val="F16436"/>
      </a:accent1>
      <a:accent2>
        <a:srgbClr val="FAC02B"/>
      </a:accent2>
      <a:accent3>
        <a:srgbClr val="8DC641"/>
      </a:accent3>
      <a:accent4>
        <a:srgbClr val="12B38F"/>
      </a:accent4>
      <a:accent5>
        <a:srgbClr val="2862A5"/>
      </a:accent5>
      <a:accent6>
        <a:srgbClr val="712B8F"/>
      </a:accent6>
      <a:hlink>
        <a:srgbClr val="302564"/>
      </a:hlink>
      <a:folHlink>
        <a:srgbClr val="712B8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-Bug theme" id="{E6EA9DE8-92EC-4AA0-929A-03EF0EB79026}" vid="{5FB1F999-A2AA-4B7F-BF32-583CF02285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e-Bug theme</Template>
  <TotalTime>5311</TotalTime>
  <Words>128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e-Bug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Charlotte</dc:creator>
  <cp:lastModifiedBy>Brieze Read</cp:lastModifiedBy>
  <cp:revision>295</cp:revision>
  <cp:lastPrinted>2018-11-07T12:43:58Z</cp:lastPrinted>
  <dcterms:created xsi:type="dcterms:W3CDTF">2015-10-19T10:31:31Z</dcterms:created>
  <dcterms:modified xsi:type="dcterms:W3CDTF">2023-03-20T16:05:04Z</dcterms:modified>
</cp:coreProperties>
</file>